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6264-DF56-488A-B024-6C8CE77B2D76}" type="datetimeFigureOut">
              <a:rPr lang="it-IT" smtClean="0"/>
              <a:pPr/>
              <a:t>10/10/2013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FC4D-E38D-4063-8263-E746FB4E012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6264-DF56-488A-B024-6C8CE77B2D76}" type="datetimeFigureOut">
              <a:rPr lang="it-IT" smtClean="0"/>
              <a:pPr/>
              <a:t>10/10/2013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FC4D-E38D-4063-8263-E746FB4E012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6264-DF56-488A-B024-6C8CE77B2D76}" type="datetimeFigureOut">
              <a:rPr lang="it-IT" smtClean="0"/>
              <a:pPr/>
              <a:t>10/10/2013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FC4D-E38D-4063-8263-E746FB4E012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6264-DF56-488A-B024-6C8CE77B2D76}" type="datetimeFigureOut">
              <a:rPr lang="it-IT" smtClean="0"/>
              <a:pPr/>
              <a:t>10/10/2013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FC4D-E38D-4063-8263-E746FB4E012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6264-DF56-488A-B024-6C8CE77B2D76}" type="datetimeFigureOut">
              <a:rPr lang="it-IT" smtClean="0"/>
              <a:pPr/>
              <a:t>10/10/2013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FC4D-E38D-4063-8263-E746FB4E012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6264-DF56-488A-B024-6C8CE77B2D76}" type="datetimeFigureOut">
              <a:rPr lang="it-IT" smtClean="0"/>
              <a:pPr/>
              <a:t>10/10/2013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FC4D-E38D-4063-8263-E746FB4E012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6264-DF56-488A-B024-6C8CE77B2D76}" type="datetimeFigureOut">
              <a:rPr lang="it-IT" smtClean="0"/>
              <a:pPr/>
              <a:t>10/10/2013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FC4D-E38D-4063-8263-E746FB4E012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6264-DF56-488A-B024-6C8CE77B2D76}" type="datetimeFigureOut">
              <a:rPr lang="it-IT" smtClean="0"/>
              <a:pPr/>
              <a:t>10/10/2013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FC4D-E38D-4063-8263-E746FB4E012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6264-DF56-488A-B024-6C8CE77B2D76}" type="datetimeFigureOut">
              <a:rPr lang="it-IT" smtClean="0"/>
              <a:pPr/>
              <a:t>10/10/2013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FC4D-E38D-4063-8263-E746FB4E012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6264-DF56-488A-B024-6C8CE77B2D76}" type="datetimeFigureOut">
              <a:rPr lang="it-IT" smtClean="0"/>
              <a:pPr/>
              <a:t>10/10/2013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FC4D-E38D-4063-8263-E746FB4E012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6264-DF56-488A-B024-6C8CE77B2D76}" type="datetimeFigureOut">
              <a:rPr lang="it-IT" smtClean="0"/>
              <a:pPr/>
              <a:t>10/10/2013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FC4D-E38D-4063-8263-E746FB4E012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06264-DF56-488A-B024-6C8CE77B2D76}" type="datetimeFigureOut">
              <a:rPr lang="it-IT" smtClean="0"/>
              <a:pPr/>
              <a:t>10/10/2013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5FC4D-E38D-4063-8263-E746FB4E0125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39552" y="620688"/>
            <a:ext cx="784887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/>
              <a:t>REALIZZATO DAL GRUPPO “COCCINELLE”:</a:t>
            </a:r>
          </a:p>
          <a:p>
            <a:r>
              <a:rPr lang="it-IT" sz="3200" b="1" dirty="0" smtClean="0"/>
              <a:t>Rossella Milazzo</a:t>
            </a:r>
          </a:p>
          <a:p>
            <a:r>
              <a:rPr lang="it-IT" sz="3200" b="1" dirty="0" smtClean="0"/>
              <a:t>Roberta </a:t>
            </a:r>
            <a:r>
              <a:rPr lang="it-IT" sz="3200" b="1" dirty="0" err="1" smtClean="0"/>
              <a:t>Peluso</a:t>
            </a:r>
            <a:endParaRPr lang="it-IT" sz="3200" b="1" dirty="0" smtClean="0"/>
          </a:p>
          <a:p>
            <a:r>
              <a:rPr lang="it-IT" sz="3200" b="1" dirty="0" err="1" smtClean="0"/>
              <a:t>Mariagemma</a:t>
            </a:r>
            <a:r>
              <a:rPr lang="it-IT" sz="3200" b="1" dirty="0" smtClean="0"/>
              <a:t> Pecoraro</a:t>
            </a:r>
          </a:p>
          <a:p>
            <a:r>
              <a:rPr lang="it-IT" sz="3200" b="1" dirty="0" smtClean="0"/>
              <a:t>Michela Stefania Piscione</a:t>
            </a:r>
          </a:p>
          <a:p>
            <a:r>
              <a:rPr lang="it-IT" sz="3200" b="1" dirty="0" smtClean="0"/>
              <a:t>Giada </a:t>
            </a:r>
            <a:r>
              <a:rPr lang="it-IT" sz="3200" b="1" dirty="0" err="1" smtClean="0"/>
              <a:t>Raneri</a:t>
            </a:r>
            <a:endParaRPr lang="it-IT" sz="3200" b="1" dirty="0" smtClean="0"/>
          </a:p>
          <a:p>
            <a:r>
              <a:rPr lang="it-IT" sz="3200" b="1" dirty="0" smtClean="0"/>
              <a:t>Alessia Rizzo</a:t>
            </a:r>
          </a:p>
          <a:p>
            <a:r>
              <a:rPr lang="it-IT" sz="3200" b="1" dirty="0" smtClean="0"/>
              <a:t>Maria Maddalena Morsellino</a:t>
            </a:r>
          </a:p>
          <a:p>
            <a:r>
              <a:rPr lang="it-IT" sz="3200" b="1" dirty="0" smtClean="0"/>
              <a:t>Federica </a:t>
            </a:r>
            <a:r>
              <a:rPr lang="it-IT" sz="3200" b="1" smtClean="0"/>
              <a:t>Panarisi</a:t>
            </a:r>
            <a:endParaRPr lang="it-IT" sz="3200" b="1" dirty="0" smtClean="0"/>
          </a:p>
          <a:p>
            <a:r>
              <a:rPr lang="it-IT" sz="3200" b="1" dirty="0" smtClean="0"/>
              <a:t> </a:t>
            </a:r>
          </a:p>
          <a:p>
            <a:r>
              <a:rPr lang="it-IT" sz="3200" dirty="0" smtClean="0"/>
              <a:t> </a:t>
            </a:r>
            <a:endParaRPr lang="it-IT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26</Words>
  <Application>Microsoft Office PowerPoint</Application>
  <PresentationFormat>Presentazione su schermo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Giò</dc:creator>
  <cp:lastModifiedBy>Giò</cp:lastModifiedBy>
  <cp:revision>2</cp:revision>
  <dcterms:created xsi:type="dcterms:W3CDTF">2013-10-10T09:48:02Z</dcterms:created>
  <dcterms:modified xsi:type="dcterms:W3CDTF">2013-10-10T09:59:27Z</dcterms:modified>
</cp:coreProperties>
</file>