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</p:sldIdLst>
  <p:sldSz cx="9144000" cy="6858000" type="screen4x3"/>
  <p:notesSz cx="6858000" cy="9144000"/>
  <p:defaultTextStyle>
    <a:defPPr>
      <a:defRPr lang="it-IT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62" d="100"/>
          <a:sy n="62" d="100"/>
        </p:scale>
        <p:origin x="-1422" y="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it-IT" smtClean="0"/>
              <a:t>Fare clic per modificare lo stile del sottotitolo dello schema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A5279-19DF-4ABA-9D63-B315C19AF49C}" type="datetimeFigureOut">
              <a:rPr lang="it-IT" smtClean="0"/>
              <a:t>31/10/2013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7CCFA-A735-49D1-955C-2E33104A7D3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A5279-19DF-4ABA-9D63-B315C19AF49C}" type="datetimeFigureOut">
              <a:rPr lang="it-IT" smtClean="0"/>
              <a:t>31/10/2013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7CCFA-A735-49D1-955C-2E33104A7D3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itolo e testo vertica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vertica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verticale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A5279-19DF-4ABA-9D63-B315C19AF49C}" type="datetimeFigureOut">
              <a:rPr lang="it-IT" smtClean="0"/>
              <a:t>31/10/2013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7CCFA-A735-49D1-955C-2E33104A7D3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olo e contenu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A5279-19DF-4ABA-9D63-B315C19AF49C}" type="datetimeFigureOut">
              <a:rPr lang="it-IT" smtClean="0"/>
              <a:t>31/10/2013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7CCFA-A735-49D1-955C-2E33104A7D3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Intestazione sezion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A5279-19DF-4ABA-9D63-B315C19AF49C}" type="datetimeFigureOut">
              <a:rPr lang="it-IT" smtClean="0"/>
              <a:t>31/10/2013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7CCFA-A735-49D1-955C-2E33104A7D3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e contenu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A5279-19DF-4ABA-9D63-B315C19AF49C}" type="datetimeFigureOut">
              <a:rPr lang="it-IT" smtClean="0"/>
              <a:t>31/10/2013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7CCFA-A735-49D1-955C-2E33104A7D3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nfron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4" name="Segnaposto contenuto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5" name="Segnaposto testo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6" name="Segnaposto contenuto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7" name="Segnaposto data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A5279-19DF-4ABA-9D63-B315C19AF49C}" type="datetimeFigureOut">
              <a:rPr lang="it-IT" smtClean="0"/>
              <a:t>31/10/2013</a:t>
            </a:fld>
            <a:endParaRPr lang="it-IT"/>
          </a:p>
        </p:txBody>
      </p:sp>
      <p:sp>
        <p:nvSpPr>
          <p:cNvPr id="8" name="Segnaposto piè di pagina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9" name="Segnaposto numero diapositiva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7CCFA-A735-49D1-955C-2E33104A7D3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tito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data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A5279-19DF-4ABA-9D63-B315C19AF49C}" type="datetimeFigureOut">
              <a:rPr lang="it-IT" smtClean="0"/>
              <a:t>31/10/2013</a:t>
            </a:fld>
            <a:endParaRPr lang="it-IT"/>
          </a:p>
        </p:txBody>
      </p:sp>
      <p:sp>
        <p:nvSpPr>
          <p:cNvPr id="4" name="Segnaposto piè di pagina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5" name="Segnaposto numero diapositiva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7CCFA-A735-49D1-955C-2E33104A7D3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Vuot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data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A5279-19DF-4ABA-9D63-B315C19AF49C}" type="datetimeFigureOut">
              <a:rPr lang="it-IT" smtClean="0"/>
              <a:t>31/10/2013</a:t>
            </a:fld>
            <a:endParaRPr lang="it-IT"/>
          </a:p>
        </p:txBody>
      </p:sp>
      <p:sp>
        <p:nvSpPr>
          <p:cNvPr id="3" name="Segnaposto piè di pagina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4" name="Segnaposto numero diapositiva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7CCFA-A735-49D1-955C-2E33104A7D3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uto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A5279-19DF-4ABA-9D63-B315C19AF49C}" type="datetimeFigureOut">
              <a:rPr lang="it-IT" smtClean="0"/>
              <a:t>31/10/2013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7CCFA-A735-49D1-955C-2E33104A7D3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magine con didascal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immagin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it-IT"/>
          </a:p>
        </p:txBody>
      </p:sp>
      <p:sp>
        <p:nvSpPr>
          <p:cNvPr id="4" name="Segnaposto testo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it-IT" smtClean="0"/>
              <a:t>Fare clic per modificare stili del testo dello schema</a:t>
            </a:r>
          </a:p>
        </p:txBody>
      </p:sp>
      <p:sp>
        <p:nvSpPr>
          <p:cNvPr id="5" name="Segnaposto data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F7A5279-19DF-4ABA-9D63-B315C19AF49C}" type="datetimeFigureOut">
              <a:rPr lang="it-IT" smtClean="0"/>
              <a:t>31/10/2013</a:t>
            </a:fld>
            <a:endParaRPr lang="it-IT"/>
          </a:p>
        </p:txBody>
      </p:sp>
      <p:sp>
        <p:nvSpPr>
          <p:cNvPr id="6" name="Segnaposto piè di pagina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7" name="Segnaposto numero diapositiva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EA7CCFA-A735-49D1-955C-2E33104A7D36}" type="slidenum">
              <a:rPr lang="it-IT" smtClean="0"/>
              <a:t>‹N›</a:t>
            </a:fld>
            <a:endParaRPr lang="it-IT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egnaposto titolo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it-IT" smtClean="0"/>
              <a:t>Fare clic per modificare lo stile del titolo</a:t>
            </a:r>
            <a:endParaRPr lang="it-IT"/>
          </a:p>
        </p:txBody>
      </p:sp>
      <p:sp>
        <p:nvSpPr>
          <p:cNvPr id="3" name="Segnaposto testo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it-IT" smtClean="0"/>
              <a:t>Fare clic per modificare stili del testo dello schema</a:t>
            </a:r>
          </a:p>
          <a:p>
            <a:pPr lvl="1"/>
            <a:r>
              <a:rPr lang="it-IT" smtClean="0"/>
              <a:t>Secondo livello</a:t>
            </a:r>
          </a:p>
          <a:p>
            <a:pPr lvl="2"/>
            <a:r>
              <a:rPr lang="it-IT" smtClean="0"/>
              <a:t>Terzo livello</a:t>
            </a:r>
          </a:p>
          <a:p>
            <a:pPr lvl="3"/>
            <a:r>
              <a:rPr lang="it-IT" smtClean="0"/>
              <a:t>Quarto livello</a:t>
            </a:r>
          </a:p>
          <a:p>
            <a:pPr lvl="4"/>
            <a:r>
              <a:rPr lang="it-IT" smtClean="0"/>
              <a:t>Quinto livello</a:t>
            </a:r>
            <a:endParaRPr lang="it-IT"/>
          </a:p>
        </p:txBody>
      </p:sp>
      <p:sp>
        <p:nvSpPr>
          <p:cNvPr id="4" name="Segnaposto data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F7A5279-19DF-4ABA-9D63-B315C19AF49C}" type="datetimeFigureOut">
              <a:rPr lang="it-IT" smtClean="0"/>
              <a:t>31/10/2013</a:t>
            </a:fld>
            <a:endParaRPr lang="it-IT"/>
          </a:p>
        </p:txBody>
      </p:sp>
      <p:sp>
        <p:nvSpPr>
          <p:cNvPr id="5" name="Segnaposto piè di pagina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it-IT"/>
          </a:p>
        </p:txBody>
      </p:sp>
      <p:sp>
        <p:nvSpPr>
          <p:cNvPr id="6" name="Segnaposto numero diapositiva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EA7CCFA-A735-49D1-955C-2E33104A7D36}" type="slidenum">
              <a:rPr lang="it-IT" smtClean="0"/>
              <a:t>‹N›</a:t>
            </a:fld>
            <a:endParaRPr lang="it-IT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it-IT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ottotitolo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01115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01115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01115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01115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01115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01115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01115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01115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01115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01115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o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it-IT"/>
          </a:p>
        </p:txBody>
      </p:sp>
      <p:sp>
        <p:nvSpPr>
          <p:cNvPr id="3" name="Segnaposto contenut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it-IT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13011150" cy="7315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Tema di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Presentazione su schermo (4:3)</PresentationFormat>
  <Paragraphs>0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Titoli diapositive</vt:lpstr>
      </vt:variant>
      <vt:variant>
        <vt:i4>11</vt:i4>
      </vt:variant>
    </vt:vector>
  </HeadingPairs>
  <TitlesOfParts>
    <vt:vector size="12" baseType="lpstr">
      <vt:lpstr>Tema di Office</vt:lpstr>
      <vt:lpstr>Diapositiva 1</vt:lpstr>
      <vt:lpstr>Diapositiva 2</vt:lpstr>
      <vt:lpstr>Diapositiva 3</vt:lpstr>
      <vt:lpstr>Diapositiva 4</vt:lpstr>
      <vt:lpstr>Diapositiva 5</vt:lpstr>
      <vt:lpstr>Diapositiva 6</vt:lpstr>
      <vt:lpstr>Diapositiva 7</vt:lpstr>
      <vt:lpstr>Diapositiva 8</vt:lpstr>
      <vt:lpstr>Diapositiva 9</vt:lpstr>
      <vt:lpstr>Diapositiva 10</vt:lpstr>
      <vt:lpstr>Diapositiva 11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Diapositiva 1</dc:title>
  <dc:creator>utente</dc:creator>
  <cp:lastModifiedBy>utente</cp:lastModifiedBy>
  <cp:revision>1</cp:revision>
  <dcterms:created xsi:type="dcterms:W3CDTF">2013-10-31T12:07:35Z</dcterms:created>
  <dcterms:modified xsi:type="dcterms:W3CDTF">2013-10-31T12:12:35Z</dcterms:modified>
</cp:coreProperties>
</file>