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8990-9F38-4D28-A717-786934C011E3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D0ACF-8FF4-495E-A99C-A648940F38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2992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8990-9F38-4D28-A717-786934C011E3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D0ACF-8FF4-495E-A99C-A648940F38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9297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8990-9F38-4D28-A717-786934C011E3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D0ACF-8FF4-495E-A99C-A648940F38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2777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8990-9F38-4D28-A717-786934C011E3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D0ACF-8FF4-495E-A99C-A648940F38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0964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8990-9F38-4D28-A717-786934C011E3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D0ACF-8FF4-495E-A99C-A648940F38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9727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8990-9F38-4D28-A717-786934C011E3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D0ACF-8FF4-495E-A99C-A648940F38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2531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8990-9F38-4D28-A717-786934C011E3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D0ACF-8FF4-495E-A99C-A648940F38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697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8990-9F38-4D28-A717-786934C011E3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D0ACF-8FF4-495E-A99C-A648940F38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2812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8990-9F38-4D28-A717-786934C011E3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D0ACF-8FF4-495E-A99C-A648940F38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5732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8990-9F38-4D28-A717-786934C011E3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D0ACF-8FF4-495E-A99C-A648940F38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2531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8990-9F38-4D28-A717-786934C011E3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D0ACF-8FF4-495E-A99C-A648940F38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8529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58990-9F38-4D28-A717-786934C011E3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D0ACF-8FF4-495E-A99C-A648940F38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5184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33575" y="-228600"/>
            <a:ext cx="1301115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0039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2696" y="0"/>
            <a:ext cx="1301115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26826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2736" y="-32590"/>
            <a:ext cx="1301115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41232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0728" y="6446"/>
            <a:ext cx="1301115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12066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36712" y="-298323"/>
            <a:ext cx="1301115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12939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2616" y="-31598"/>
            <a:ext cx="1301115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5473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8720" y="-243408"/>
            <a:ext cx="1301115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1755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36712" y="-243408"/>
            <a:ext cx="1301115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3509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2696" y="-171400"/>
            <a:ext cx="1301115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4077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8720" y="0"/>
            <a:ext cx="1301115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62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84784" y="-99392"/>
            <a:ext cx="1301115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9402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36712" y="-99392"/>
            <a:ext cx="1301115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0502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20688" y="116632"/>
            <a:ext cx="1301115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6162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64704" y="0"/>
            <a:ext cx="1301115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38397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Presentazione su schermo (4:3)</PresentationFormat>
  <Paragraphs>0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5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w7</dc:creator>
  <cp:lastModifiedBy>w7</cp:lastModifiedBy>
  <cp:revision>2</cp:revision>
  <dcterms:created xsi:type="dcterms:W3CDTF">2013-10-24T12:37:26Z</dcterms:created>
  <dcterms:modified xsi:type="dcterms:W3CDTF">2013-10-24T12:49:56Z</dcterms:modified>
</cp:coreProperties>
</file>