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4420B-987F-46C4-9E15-24AD6DBEFFE2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A8DB-CD65-4183-884F-858F40EEC26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2104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4420B-987F-46C4-9E15-24AD6DBEFFE2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A8DB-CD65-4183-884F-858F40EEC26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6118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4420B-987F-46C4-9E15-24AD6DBEFFE2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A8DB-CD65-4183-884F-858F40EEC26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807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4420B-987F-46C4-9E15-24AD6DBEFFE2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A8DB-CD65-4183-884F-858F40EEC26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6266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4420B-987F-46C4-9E15-24AD6DBEFFE2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A8DB-CD65-4183-884F-858F40EEC26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46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4420B-987F-46C4-9E15-24AD6DBEFFE2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A8DB-CD65-4183-884F-858F40EEC26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7409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4420B-987F-46C4-9E15-24AD6DBEFFE2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A8DB-CD65-4183-884F-858F40EEC26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1400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4420B-987F-46C4-9E15-24AD6DBEFFE2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A8DB-CD65-4183-884F-858F40EEC26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2537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4420B-987F-46C4-9E15-24AD6DBEFFE2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A8DB-CD65-4183-884F-858F40EEC26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1229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4420B-987F-46C4-9E15-24AD6DBEFFE2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A8DB-CD65-4183-884F-858F40EEC26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6492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4420B-987F-46C4-9E15-24AD6DBEFFE2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A8DB-CD65-4183-884F-858F40EEC26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0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4420B-987F-46C4-9E15-24AD6DBEFFE2}" type="datetimeFigureOut">
              <a:rPr lang="it-IT" smtClean="0"/>
              <a:t>24/10/2013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CA8DB-CD65-4183-884F-858F40EEC26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5045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8731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4385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7749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9957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0077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4903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96847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chiara</dc:creator>
  <cp:lastModifiedBy>chiara</cp:lastModifiedBy>
  <cp:revision>2</cp:revision>
  <dcterms:created xsi:type="dcterms:W3CDTF">2013-10-24T10:58:22Z</dcterms:created>
  <dcterms:modified xsi:type="dcterms:W3CDTF">2013-10-24T11:08:25Z</dcterms:modified>
</cp:coreProperties>
</file>